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71" r:id="rId4"/>
    <p:sldId id="269" r:id="rId5"/>
    <p:sldId id="272" r:id="rId6"/>
    <p:sldId id="273" r:id="rId7"/>
    <p:sldId id="266" r:id="rId8"/>
    <p:sldId id="268" r:id="rId9"/>
    <p:sldId id="267" r:id="rId10"/>
    <p:sldId id="274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55" autoAdjust="0"/>
  </p:normalViewPr>
  <p:slideViewPr>
    <p:cSldViewPr snapToGrid="0" snapToObjects="1">
      <p:cViewPr>
        <p:scale>
          <a:sx n="100" d="100"/>
          <a:sy n="100" d="100"/>
        </p:scale>
        <p:origin x="-3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025A3-96D4-459F-99A2-A70F783073BC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D0DED-81E0-4EB4-BD2C-4035279F3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11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Professeur lit la question:</a:t>
            </a:r>
            <a:r>
              <a:rPr lang="fr-FR" baseline="0" dirty="0" smtClean="0"/>
              <a:t> le</a:t>
            </a:r>
            <a:r>
              <a:rPr lang="fr-FR" dirty="0" smtClean="0"/>
              <a:t>s élèves répondent B, J, N ou R sur l’ardoise.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D0DED-81E0-4EB4-BD2C-4035279F398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48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6133-8B06-134A-A14A-58B25966DE56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67F8-6F2F-FF44-9B6C-A83A2F621BC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75134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60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70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soixante-dix</a:t>
            </a:r>
            <a:r>
              <a:rPr lang="fr-FR" sz="2000" dirty="0" smtClean="0"/>
              <a:t>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23336"/>
              </p:ext>
            </p:extLst>
          </p:nvPr>
        </p:nvGraphicFramePr>
        <p:xfrm>
          <a:off x="2577328" y="1333500"/>
          <a:ext cx="4320001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126957"/>
                <a:gridCol w="1502609"/>
                <a:gridCol w="1690435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99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100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cent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274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07879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20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40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quatre-vingts</a:t>
            </a:r>
            <a:r>
              <a:rPr lang="fr-FR" sz="2000" dirty="0" smtClean="0"/>
              <a:t>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659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74714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20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quatre-vingt-dix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035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349524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57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60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75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15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soixante-quinze</a:t>
            </a:r>
            <a:r>
              <a:rPr lang="fr-FR" sz="2000" dirty="0" smtClean="0"/>
              <a:t>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731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63894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88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98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20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74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quatre-vingt-huit</a:t>
            </a:r>
            <a:r>
              <a:rPr lang="fr-FR" sz="2000" dirty="0" smtClean="0"/>
              <a:t>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851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075269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12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82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92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47825" y="317500"/>
            <a:ext cx="6124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quatre-vingt-douze</a:t>
            </a:r>
            <a:r>
              <a:rPr lang="fr-FR" sz="2000" dirty="0" smtClean="0"/>
              <a:t>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551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897122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83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20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40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93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57350" y="317500"/>
            <a:ext cx="598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quatre-vingt-trois?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289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907211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60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71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11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61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54200" y="317500"/>
            <a:ext cx="565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</a:t>
            </a:r>
            <a:r>
              <a:rPr lang="fr-FR" sz="2000" dirty="0" smtClean="0"/>
              <a:t>par soixante et onze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244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189"/>
              </p:ext>
            </p:extLst>
          </p:nvPr>
        </p:nvGraphicFramePr>
        <p:xfrm>
          <a:off x="2577328" y="1333500"/>
          <a:ext cx="4320000" cy="4317048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1519056"/>
                <a:gridCol w="1519056"/>
                <a:gridCol w="1281888"/>
              </a:tblGrid>
              <a:tr h="9657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B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87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J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97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N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17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-FR" sz="5700" dirty="0" smtClean="0">
                          <a:latin typeface="Script cole" pitchFamily="2" charset="0"/>
                        </a:rPr>
                        <a:t>R</a:t>
                      </a:r>
                      <a:endParaRPr lang="fr-FR" sz="57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dirty="0" smtClean="0">
                          <a:latin typeface="Script cole" pitchFamily="2" charset="0"/>
                        </a:rPr>
                        <a:t>20</a:t>
                      </a:r>
                      <a:endParaRPr lang="fr-FR" sz="6600" dirty="0">
                        <a:latin typeface="Script cole" pitchFamily="2" charset="0"/>
                      </a:endParaRPr>
                    </a:p>
                  </a:txBody>
                  <a:tcPr marL="71209" marR="71209" marT="35604" marB="35604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95450" y="3175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Quelle est la couleur indiquée par </a:t>
            </a:r>
            <a:r>
              <a:rPr lang="fr-FR" sz="2000" dirty="0" smtClean="0"/>
              <a:t>quatre-vingt-dix-sept </a:t>
            </a:r>
            <a:r>
              <a:rPr lang="fr-FR" sz="2000" dirty="0" smtClean="0"/>
              <a:t>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154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Démonstration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362</Words>
  <Application>Microsoft Office PowerPoint</Application>
  <PresentationFormat>Affichage à l'écran (4:3)</PresentationFormat>
  <Paragraphs>110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Jean-Paul Fischer</dc:creator>
  <cp:lastModifiedBy>inconnu</cp:lastModifiedBy>
  <cp:revision>22</cp:revision>
  <dcterms:created xsi:type="dcterms:W3CDTF">2013-06-06T18:58:44Z</dcterms:created>
  <dcterms:modified xsi:type="dcterms:W3CDTF">2013-06-07T09:43:37Z</dcterms:modified>
</cp:coreProperties>
</file>